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43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D6C3EDF-9FBF-AFE2-02B8-4B34CF132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EE2F29BA-6524-3FFD-5B94-8A9F7436A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64A332F-D645-504D-F154-4C36C54E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152B426-39B9-D9D4-F2CA-405E1DDA0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A499146-40DB-D739-B632-8FF3C0A4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40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89E99E8-14DE-9173-BD7B-5184C255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4A2E969-DC6A-172D-AC20-FA4498034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A8C1A2E-F88B-331D-9D4A-E95B31F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67B1C64-8B79-D262-8375-8A40834D2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39A4069-65CF-42FF-DA8D-614E7B668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3535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44A04E1-D8DC-24AB-6A9E-8FDC462C5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FB414B-B9E5-E3A5-B1F2-8D9B53452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1D6E16F-8407-438A-0EDE-B01AE98D4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BC4431D-5B1B-A639-4463-E8B2D3129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72C8334-384C-32BC-325F-DC3E81BC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9731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4ED5217-2319-251B-7358-245FDADD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D4CE465-58E2-7716-C9F5-89DA4D94A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3FF1ECB7-F8F0-4561-39F5-A0D3ED4CE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70A4127E-FC78-DDCB-CBB9-60A83D921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9E5733C0-5E7D-0F82-77DE-BA08E68C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2E182D40-A9D3-3DB9-DBE4-2953561D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3793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0CD0E4E-38A3-E149-6892-C316F1EB1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71AB954C-55C8-2D0D-C635-2064134C8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40D18CE-C353-167C-DC05-A20E92736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9DD37BEB-4EE3-3DD5-9903-52065BB43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57F64A84-7C6B-52CC-6678-FCFF438F7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E0A9566B-CE67-C906-D6E6-12A640AB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4C160611-B75F-7B80-C8ED-6E7CFABBC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C96E86F4-C248-6F14-7EFF-C26685EC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92718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5684F00-09F3-5385-11FF-8E75B12D1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B9C5002F-AE8B-5FE5-DCBB-7101CAEF0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3EF5166A-B674-E060-CBAE-A3E27DB4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EBBB6E10-FDC6-C5A6-314A-F8EB84A10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6463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E2F838D0-3B59-54F6-37B6-517E1715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48AF90F6-32B8-D930-B2CC-9DC22C62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EE4DEBB-6CDC-3BA8-BC22-74101FF7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6413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38FC75C-BD5C-2851-1529-0A5D45286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8700B74-DDD5-AC12-E713-5FC418287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204422FF-0EBF-842D-71C8-E918D3D4E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90F5112A-F505-F394-9B47-20A41AD0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C0D985A-87F8-2175-BD38-C5471270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75DF7D92-088F-BA59-CC7A-AD337832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2032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8FCBD3B-A366-FC5B-4158-51AA53C0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7D58FFB-C7E7-0252-83CB-5B11A37427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D3939384-5E44-EC31-887E-70249E796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BC3F447-A0C4-6C26-1C61-27606CE41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5E446D3-B870-F5C0-2584-27130849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B055112F-3EFA-C72A-A8C5-EC6B10D16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2378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F4B8C9D-2C52-71FE-9C51-2CCC8506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D3DBF18C-6EA7-D8C6-250A-A8D817E38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770AD8A-2AA6-2A53-C12F-8DBE9FB4B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0257EBD-95DD-8CF5-7F8A-3AC7FDF4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C903C55-7A0D-8776-ACAD-90B6A29C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3039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9DDADF46-51A0-3A3D-CBCF-C9119461D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9D2B685D-2D99-F017-3E3A-E1E71283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6B01DA9-5094-82CD-F7A9-C5CE34DC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E3ADE28-99DE-90E2-9150-16EBCD1E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34C64BB-BA43-071A-F9B4-5D72C8B4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254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64000">
              <a:schemeClr val="accent4">
                <a:lumMod val="45000"/>
                <a:lumOff val="55000"/>
              </a:schemeClr>
            </a:gs>
            <a:gs pos="96000">
              <a:schemeClr val="accent4">
                <a:lumMod val="45000"/>
                <a:lumOff val="55000"/>
              </a:schemeClr>
            </a:gs>
            <a:gs pos="74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903525F0-D5B5-8A83-5934-E373E0561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5D943C8-ECC5-3D8A-62DF-D41FB3652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2760888-FFA9-2FFF-80DB-88D6C644B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5BFE6-CA0F-4303-9B51-5965E8240D91}" type="datetimeFigureOut">
              <a:rPr lang="pl-PL" smtClean="0"/>
              <a:pPr/>
              <a:t>09.03.2023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54BE048-F76C-C3D7-EAB9-72D0DA54A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1D24017-23D7-F7B2-E7C8-05AC85DC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4E457-7B0E-405D-BADE-C29222E7B38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4192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4F81564-98CB-DC40-16EC-E7F5EF7A5F48}"/>
              </a:ext>
            </a:extLst>
          </p:cNvPr>
          <p:cNvSpPr txBox="1"/>
          <p:nvPr/>
        </p:nvSpPr>
        <p:spPr>
          <a:xfrm>
            <a:off x="2196445" y="1140643"/>
            <a:ext cx="8389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Drogie dziewczyny z klasy 5A, oto prezentacja dla was z okazji Dnia Kobiet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FEF4E0C7-95CD-BD7E-2B3B-DFDE838D8788}"/>
              </a:ext>
            </a:extLst>
          </p:cNvPr>
          <p:cNvSpPr txBox="1"/>
          <p:nvPr/>
        </p:nvSpPr>
        <p:spPr>
          <a:xfrm>
            <a:off x="9910714" y="6334780"/>
            <a:ext cx="228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/>
              <a:t>Chłopaki z 5A</a:t>
            </a:r>
          </a:p>
        </p:txBody>
      </p:sp>
    </p:spTree>
    <p:extLst>
      <p:ext uri="{BB962C8B-B14F-4D97-AF65-F5344CB8AC3E}">
        <p14:creationId xmlns:p14="http://schemas.microsoft.com/office/powerpoint/2010/main" xmlns="" val="303391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0D62D21F-B2EF-CB75-A3AE-2A3130D9C1AF}"/>
              </a:ext>
            </a:extLst>
          </p:cNvPr>
          <p:cNvSpPr txBox="1"/>
          <p:nvPr/>
        </p:nvSpPr>
        <p:spPr>
          <a:xfrm>
            <a:off x="2988296" y="353944"/>
            <a:ext cx="6589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Wszystkie imiona są piękne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7D650F01-1F83-9521-9968-FA1F0C7F2768}"/>
              </a:ext>
            </a:extLst>
          </p:cNvPr>
          <p:cNvSpPr txBox="1"/>
          <p:nvPr/>
        </p:nvSpPr>
        <p:spPr>
          <a:xfrm>
            <a:off x="251382" y="2177593"/>
            <a:ext cx="116892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Emilia</a:t>
            </a:r>
            <a:r>
              <a:rPr lang="pl-PL" sz="4200" b="1" i="1" dirty="0"/>
              <a:t>- dziewczyna, która wykazuje dużo zapału i z oddaniem się w coś angażuje, wypełniając sumiennie i rzetelnie wynikające z tego obowiązki. Jest pilna, zapatrzona w coś lub kogoś, lub taka, która gorliwie się o coś stara. 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A450F15F-01E7-6287-56E0-EAE68A873D93}"/>
              </a:ext>
            </a:extLst>
          </p:cNvPr>
          <p:cNvSpPr txBox="1"/>
          <p:nvPr/>
        </p:nvSpPr>
        <p:spPr>
          <a:xfrm>
            <a:off x="1575847" y="867266"/>
            <a:ext cx="9915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Oto znaczenia imion dziewczyn z naszej klasy:</a:t>
            </a:r>
          </a:p>
        </p:txBody>
      </p:sp>
    </p:spTree>
    <p:extLst>
      <p:ext uri="{BB962C8B-B14F-4D97-AF65-F5344CB8AC3E}">
        <p14:creationId xmlns:p14="http://schemas.microsoft.com/office/powerpoint/2010/main" xmlns="" val="243970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333E6CA7-763C-571F-5216-753CB4E3E767}"/>
              </a:ext>
            </a:extLst>
          </p:cNvPr>
          <p:cNvSpPr txBox="1"/>
          <p:nvPr/>
        </p:nvSpPr>
        <p:spPr>
          <a:xfrm>
            <a:off x="886120" y="980388"/>
            <a:ext cx="97661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>
                <a:cs typeface="Times New Roman" panose="02020603050405020304" pitchFamily="18" charset="0"/>
              </a:rPr>
              <a:t>Patrycja</a:t>
            </a:r>
            <a:r>
              <a:rPr lang="pl-PL" sz="4200" b="1" i="1" dirty="0">
                <a:cs typeface="Times New Roman" panose="02020603050405020304" pitchFamily="18" charset="0"/>
              </a:rPr>
              <a:t>- dziewczyna otwarta na nowych ludzi, chętnie spędza czas ze znajomymi. Osoba pełna energii, radości i z pozytywnym nastawieniem do życia.</a:t>
            </a:r>
          </a:p>
        </p:txBody>
      </p:sp>
    </p:spTree>
    <p:extLst>
      <p:ext uri="{BB962C8B-B14F-4D97-AF65-F5344CB8AC3E}">
        <p14:creationId xmlns:p14="http://schemas.microsoft.com/office/powerpoint/2010/main" xmlns="" val="212002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7D46F99B-DD0D-9295-B644-4805508654D0}"/>
              </a:ext>
            </a:extLst>
          </p:cNvPr>
          <p:cNvSpPr txBox="1"/>
          <p:nvPr/>
        </p:nvSpPr>
        <p:spPr>
          <a:xfrm>
            <a:off x="1065229" y="1121790"/>
            <a:ext cx="102846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Natalia</a:t>
            </a:r>
            <a:r>
              <a:rPr lang="pl-PL" sz="4200" b="1" i="1" dirty="0"/>
              <a:t>- dziewczyna bardzo towarzyska i ciekawa świata. Lubi poznawać nowe zakątki, zbierać nowe doświadczenia i nie lubi nudy. </a:t>
            </a:r>
          </a:p>
        </p:txBody>
      </p:sp>
    </p:spTree>
    <p:extLst>
      <p:ext uri="{BB962C8B-B14F-4D97-AF65-F5344CB8AC3E}">
        <p14:creationId xmlns:p14="http://schemas.microsoft.com/office/powerpoint/2010/main" xmlns="" val="85963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E479A33F-8947-8730-8443-5F180234071C}"/>
              </a:ext>
            </a:extLst>
          </p:cNvPr>
          <p:cNvSpPr txBox="1"/>
          <p:nvPr/>
        </p:nvSpPr>
        <p:spPr>
          <a:xfrm>
            <a:off x="1753386" y="1046375"/>
            <a:ext cx="95022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>
                <a:cs typeface="Times New Roman" panose="02020603050405020304" pitchFamily="18" charset="0"/>
              </a:rPr>
              <a:t>Blanka</a:t>
            </a:r>
            <a:r>
              <a:rPr lang="pl-PL" sz="4200" b="1" i="1" dirty="0">
                <a:cs typeface="Times New Roman" panose="02020603050405020304" pitchFamily="18" charset="0"/>
              </a:rPr>
              <a:t>- ma silny charakter, jest zdecydowana, konkretna, pewna siebie. Bardzo często zdarza się jej nie panować nad emocjami, co przejawia się w wybuchy gniewu czy niekontrolowane wahania nastroju.</a:t>
            </a:r>
          </a:p>
        </p:txBody>
      </p:sp>
    </p:spTree>
    <p:extLst>
      <p:ext uri="{BB962C8B-B14F-4D97-AF65-F5344CB8AC3E}">
        <p14:creationId xmlns:p14="http://schemas.microsoft.com/office/powerpoint/2010/main" xmlns="" val="20620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B3EFF485-E5DB-360F-41CD-4F71FC33D08E}"/>
              </a:ext>
            </a:extLst>
          </p:cNvPr>
          <p:cNvSpPr txBox="1"/>
          <p:nvPr/>
        </p:nvSpPr>
        <p:spPr>
          <a:xfrm>
            <a:off x="1178351" y="1630837"/>
            <a:ext cx="100301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Kaja</a:t>
            </a:r>
            <a:r>
              <a:rPr lang="pl-PL" sz="4200" b="1" i="1" dirty="0"/>
              <a:t>- pewna siebie, przebojowa i radosna. Jest szczera i wymaga tego od swoich przyjaciół. Łatwo nie zmienia poglądów, jest też stała w uczuciach. Liczą się dla niej zasady i maniery. </a:t>
            </a:r>
          </a:p>
        </p:txBody>
      </p:sp>
    </p:spTree>
    <p:extLst>
      <p:ext uri="{BB962C8B-B14F-4D97-AF65-F5344CB8AC3E}">
        <p14:creationId xmlns:p14="http://schemas.microsoft.com/office/powerpoint/2010/main" xmlns="" val="356800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F0C810BB-DA88-4E55-13D8-FF45F3EFFFC1}"/>
              </a:ext>
            </a:extLst>
          </p:cNvPr>
          <p:cNvSpPr txBox="1"/>
          <p:nvPr/>
        </p:nvSpPr>
        <p:spPr>
          <a:xfrm>
            <a:off x="1376313" y="1282045"/>
            <a:ext cx="90214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Jolanta</a:t>
            </a:r>
            <a:r>
              <a:rPr lang="pl-PL" sz="4200" b="1" i="1" dirty="0"/>
              <a:t>- wyważona, powściągliwa, </a:t>
            </a:r>
          </a:p>
          <a:p>
            <a:pPr algn="ctr"/>
            <a:r>
              <a:rPr lang="pl-PL" sz="4200" b="1" i="1" dirty="0"/>
              <a:t>z niezwykłym wyczuciem taktu. Jest pełna zrozumienia dla innych i chętnie niesie pomoc.</a:t>
            </a:r>
          </a:p>
        </p:txBody>
      </p:sp>
    </p:spTree>
    <p:extLst>
      <p:ext uri="{BB962C8B-B14F-4D97-AF65-F5344CB8AC3E}">
        <p14:creationId xmlns:p14="http://schemas.microsoft.com/office/powerpoint/2010/main" xmlns="" val="315883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08FA664E-412D-0641-4F67-1F40009B3C7D}"/>
              </a:ext>
            </a:extLst>
          </p:cNvPr>
          <p:cNvSpPr txBox="1"/>
          <p:nvPr/>
        </p:nvSpPr>
        <p:spPr>
          <a:xfrm>
            <a:off x="1838227" y="1300899"/>
            <a:ext cx="83427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Julia</a:t>
            </a:r>
            <a:r>
              <a:rPr lang="pl-PL" sz="4200" b="1" i="1" dirty="0"/>
              <a:t>- dziewczyna ciekawa świata. Posiada ona umiejętności przewidywania tego, co się wydarzy. Jest również bardzo pewna siebie, lecz nie wymaga od innych, aby każdy jej słuchał.</a:t>
            </a:r>
          </a:p>
        </p:txBody>
      </p:sp>
    </p:spTree>
    <p:extLst>
      <p:ext uri="{BB962C8B-B14F-4D97-AF65-F5344CB8AC3E}">
        <p14:creationId xmlns:p14="http://schemas.microsoft.com/office/powerpoint/2010/main" xmlns="" val="422030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13F6A8E-059C-3D9A-B7CC-89B884D08C8D}"/>
              </a:ext>
            </a:extLst>
          </p:cNvPr>
          <p:cNvSpPr txBox="1"/>
          <p:nvPr/>
        </p:nvSpPr>
        <p:spPr>
          <a:xfrm>
            <a:off x="1857080" y="1027522"/>
            <a:ext cx="96530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Julianna</a:t>
            </a:r>
            <a:r>
              <a:rPr lang="pl-PL" sz="4200" b="1" i="1" dirty="0"/>
              <a:t>- zwariowana i bardzo aktywna. Zwykle energia ją rozpiera. Miewa zupełnie szalone pomysły, które stara się całkiem na poważnie realizować.</a:t>
            </a:r>
          </a:p>
        </p:txBody>
      </p:sp>
    </p:spTree>
    <p:extLst>
      <p:ext uri="{BB962C8B-B14F-4D97-AF65-F5344CB8AC3E}">
        <p14:creationId xmlns:p14="http://schemas.microsoft.com/office/powerpoint/2010/main" xmlns="" val="12236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ACD04D8D-0644-02C4-E664-B41C42119BF8}"/>
              </a:ext>
            </a:extLst>
          </p:cNvPr>
          <p:cNvSpPr txBox="1"/>
          <p:nvPr/>
        </p:nvSpPr>
        <p:spPr>
          <a:xfrm>
            <a:off x="1819373" y="1376313"/>
            <a:ext cx="7663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Maria</a:t>
            </a:r>
            <a:r>
              <a:rPr lang="pl-PL" sz="4200" b="1" i="1" dirty="0"/>
              <a:t>- dziewczyna, która chętnie niesie pomoc innym ludziom. Nieważne, jakie wiąże się z tym poświęcenie lub ryzyko.</a:t>
            </a:r>
          </a:p>
        </p:txBody>
      </p:sp>
    </p:spTree>
    <p:extLst>
      <p:ext uri="{BB962C8B-B14F-4D97-AF65-F5344CB8AC3E}">
        <p14:creationId xmlns:p14="http://schemas.microsoft.com/office/powerpoint/2010/main" xmlns="" val="2180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3EF197E-97EC-1DE6-FDE6-4E61475FE89A}"/>
              </a:ext>
            </a:extLst>
          </p:cNvPr>
          <p:cNvSpPr txBox="1"/>
          <p:nvPr/>
        </p:nvSpPr>
        <p:spPr>
          <a:xfrm>
            <a:off x="2083324" y="461913"/>
            <a:ext cx="74943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Anna</a:t>
            </a:r>
            <a:r>
              <a:rPr lang="pl-PL" sz="4200" b="1" i="1" dirty="0"/>
              <a:t>- dziewczyna, w której skupiają się przeciwstawne cechy. Z jednej strony Anna to osoba wrażliwa, łagodna, bardzo tolerancyjna i ugodowa. Ceni sobie spokój i harmonię. Z drugiej strony potrafi być uparta.</a:t>
            </a:r>
          </a:p>
        </p:txBody>
      </p:sp>
    </p:spTree>
    <p:extLst>
      <p:ext uri="{BB962C8B-B14F-4D97-AF65-F5344CB8AC3E}">
        <p14:creationId xmlns:p14="http://schemas.microsoft.com/office/powerpoint/2010/main" xmlns="" val="108554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67C2006-97AB-4829-C670-48ECCAA2D83A}"/>
              </a:ext>
            </a:extLst>
          </p:cNvPr>
          <p:cNvSpPr txBox="1"/>
          <p:nvPr/>
        </p:nvSpPr>
        <p:spPr>
          <a:xfrm>
            <a:off x="1329179" y="1131216"/>
            <a:ext cx="1026579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Wiktoria</a:t>
            </a:r>
            <a:r>
              <a:rPr lang="pl-PL" sz="4200" b="1" i="1" dirty="0"/>
              <a:t>- rzadko ulega emocjom, nie wpada w panikę, nie przytłaczają jej trudne sytuacje. Każdą z nich potrafi na spokojnie rozważyć. Jest altruistką, chętnie pomaga innym, a kiedy upatrzy sobie jakiś cel, swoją wytrwałością i pracowitością będzie starała się go osiągnąć. </a:t>
            </a:r>
          </a:p>
        </p:txBody>
      </p:sp>
    </p:spTree>
    <p:extLst>
      <p:ext uri="{BB962C8B-B14F-4D97-AF65-F5344CB8AC3E}">
        <p14:creationId xmlns:p14="http://schemas.microsoft.com/office/powerpoint/2010/main" xmlns="" val="38802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7B986421-18FE-9C95-92A9-5B9ED15A99D0}"/>
              </a:ext>
            </a:extLst>
          </p:cNvPr>
          <p:cNvSpPr txBox="1"/>
          <p:nvPr/>
        </p:nvSpPr>
        <p:spPr>
          <a:xfrm>
            <a:off x="1206631" y="656107"/>
            <a:ext cx="100112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Maja</a:t>
            </a:r>
            <a:r>
              <a:rPr lang="pl-PL" sz="4200" b="1" i="1" dirty="0"/>
              <a:t>- dziewczyna, która jest perfekcjonistką. Do każdego zadania, które ma przed sobą, podchodzi profesjonalnie , z dużą dokładnością. Na pewno nie należy do osób leniwych, jeśli podejmie się wykonać daną pracę, na pewno ją skończy, choćby była ona wielkim wyzwaniem, nie szukając dla siebie żadnych wymówek</a:t>
            </a:r>
          </a:p>
        </p:txBody>
      </p:sp>
    </p:spTree>
    <p:extLst>
      <p:ext uri="{BB962C8B-B14F-4D97-AF65-F5344CB8AC3E}">
        <p14:creationId xmlns:p14="http://schemas.microsoft.com/office/powerpoint/2010/main" xmlns="" val="63605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B2DB4904-4AAB-36AF-0948-7467FAE3B374}"/>
              </a:ext>
            </a:extLst>
          </p:cNvPr>
          <p:cNvSpPr txBox="1"/>
          <p:nvPr/>
        </p:nvSpPr>
        <p:spPr>
          <a:xfrm>
            <a:off x="2036190" y="867266"/>
            <a:ext cx="906858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b="1" i="1" u="sng" dirty="0"/>
              <a:t>Olga</a:t>
            </a:r>
            <a:r>
              <a:rPr lang="pl-PL" sz="4200" b="1" i="1" dirty="0"/>
              <a:t>- dziewczyna mądra, która twardo stąpa po ziemi. Posiada racjonalny umysł i umiejętności szybkiego reagowania. Jest odpowiedzialna, zorganizowana i kreatywna. Trudności mobilizują ją do podjęcia wyzwania, a każdy sukces stanowi powód do dumy.  </a:t>
            </a:r>
          </a:p>
        </p:txBody>
      </p:sp>
    </p:spTree>
    <p:extLst>
      <p:ext uri="{BB962C8B-B14F-4D97-AF65-F5344CB8AC3E}">
        <p14:creationId xmlns:p14="http://schemas.microsoft.com/office/powerpoint/2010/main" xmlns="" val="369778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Żółte, Tulipany Na Pulpit">
            <a:extLst>
              <a:ext uri="{FF2B5EF4-FFF2-40B4-BE49-F238E27FC236}">
                <a16:creationId xmlns:a16="http://schemas.microsoft.com/office/drawing/2014/main" xmlns="" id="{21E818DD-DD1F-73F2-FD24-BAE7AA90F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6304"/>
            <a:ext cx="12192000" cy="700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B3C80F14-49C5-4998-FDF2-1247607431A9}"/>
              </a:ext>
            </a:extLst>
          </p:cNvPr>
          <p:cNvSpPr txBox="1"/>
          <p:nvPr/>
        </p:nvSpPr>
        <p:spPr>
          <a:xfrm>
            <a:off x="950976" y="1179576"/>
            <a:ext cx="1083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!!!Wszystkiego najlepszego dziewczyny!!!</a:t>
            </a:r>
          </a:p>
        </p:txBody>
      </p:sp>
    </p:spTree>
    <p:extLst>
      <p:ext uri="{BB962C8B-B14F-4D97-AF65-F5344CB8AC3E}">
        <p14:creationId xmlns:p14="http://schemas.microsoft.com/office/powerpoint/2010/main" xmlns="" val="34912909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471</Words>
  <Application>Microsoft Office PowerPoint</Application>
  <PresentationFormat>Niestandardowy</PresentationFormat>
  <Paragraphs>19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Bogdan Curzydło</dc:creator>
  <cp:lastModifiedBy>wojciech stawarczyk</cp:lastModifiedBy>
  <cp:revision>7</cp:revision>
  <dcterms:created xsi:type="dcterms:W3CDTF">2023-03-06T14:01:08Z</dcterms:created>
  <dcterms:modified xsi:type="dcterms:W3CDTF">2023-03-09T14:46:27Z</dcterms:modified>
</cp:coreProperties>
</file>